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55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AAF5-0A35-425D-AB72-DAF296EDB1E1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CF5-6C6D-4CCD-9258-A57D5B13A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AAF5-0A35-425D-AB72-DAF296EDB1E1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CF5-6C6D-4CCD-9258-A57D5B13A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AAF5-0A35-425D-AB72-DAF296EDB1E1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CF5-6C6D-4CCD-9258-A57D5B13A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AAF5-0A35-425D-AB72-DAF296EDB1E1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CF5-6C6D-4CCD-9258-A57D5B13A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AAF5-0A35-425D-AB72-DAF296EDB1E1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CF5-6C6D-4CCD-9258-A57D5B13A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AAF5-0A35-425D-AB72-DAF296EDB1E1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CF5-6C6D-4CCD-9258-A57D5B13A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AAF5-0A35-425D-AB72-DAF296EDB1E1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CF5-6C6D-4CCD-9258-A57D5B13A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AAF5-0A35-425D-AB72-DAF296EDB1E1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CF5-6C6D-4CCD-9258-A57D5B13A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AAF5-0A35-425D-AB72-DAF296EDB1E1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CF5-6C6D-4CCD-9258-A57D5B13A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AAF5-0A35-425D-AB72-DAF296EDB1E1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CF5-6C6D-4CCD-9258-A57D5B13A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AAF5-0A35-425D-AB72-DAF296EDB1E1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ECF5-6C6D-4CCD-9258-A57D5B13AF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DAAF5-0A35-425D-AB72-DAF296EDB1E1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ECF5-6C6D-4CCD-9258-A57D5B13AF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Команда школы приняла участие в игре «Что? Где? Когда?»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7 мая 2013 года город Балтийск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еще.</a:t>
            </a:r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вы сможете ответить?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Как партизаны использовали топор и пень для отправки своего разведчика в тыл к немцам?</a:t>
            </a:r>
          </a:p>
          <a:p>
            <a:r>
              <a:rPr lang="ru-RU" dirty="0" smtClean="0"/>
              <a:t>Какой герой в агитационном ролике выходил из воды и говорил: «Пошли бить немца?</a:t>
            </a:r>
          </a:p>
          <a:p>
            <a:r>
              <a:rPr lang="ru-RU" dirty="0" smtClean="0"/>
              <a:t>Полк каких войск стоял за возвышенностью на берегу реки и помогал громить врага, находясь в тылу своих войск?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легко!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во время оккупации немцы запрещали зимой одевать лыжи нашим гражданам?</a:t>
            </a:r>
          </a:p>
          <a:p>
            <a:r>
              <a:rPr lang="ru-RU" dirty="0" smtClean="0"/>
              <a:t>Как без бумаги обходились партизаны, чтобы выпускать свою газету?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ЖЕЛАЕМ УДАЧИ, ЭТО ПРОСТО, ЕСЛИ ЕСТЬ СМЕКАЛКА!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ИТОГИ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Всего было задано 24 вопроса. Мы оказались среди десяти команд пятыми.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Это не очень хорошо, но если учесть все обстоятельства, то </a:t>
            </a:r>
            <a:r>
              <a:rPr lang="ru-RU" dirty="0" err="1" smtClean="0"/>
              <a:t>супер</a:t>
            </a:r>
            <a:r>
              <a:rPr lang="ru-RU" dirty="0"/>
              <a:t> </a:t>
            </a:r>
            <a:r>
              <a:rPr lang="ru-RU" dirty="0" smtClean="0"/>
              <a:t>мы остались довольны. 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            ГЛАВНОЕ УЧАСТИЕ, И МЫ БЫЛИ В БАЛТИЙСКЕ. ТАМ ТЕПЕРЬ НАС ЗНАЮТ.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участников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Карабанова Светлана</a:t>
            </a:r>
          </a:p>
          <a:p>
            <a:r>
              <a:rPr lang="ru-RU" dirty="0" smtClean="0"/>
              <a:t>Гончарова Екатерина</a:t>
            </a:r>
          </a:p>
          <a:p>
            <a:r>
              <a:rPr lang="ru-RU" dirty="0" smtClean="0"/>
              <a:t>Добряков Владислав</a:t>
            </a:r>
          </a:p>
          <a:p>
            <a:r>
              <a:rPr lang="ru-RU" dirty="0" smtClean="0"/>
              <a:t>Гриневич Юрий</a:t>
            </a:r>
          </a:p>
          <a:p>
            <a:pPr>
              <a:buNone/>
            </a:pPr>
            <a:r>
              <a:rPr lang="ru-RU" dirty="0" smtClean="0"/>
              <a:t>Нас могло быть больше (6), но…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ожидании игры</a:t>
            </a:r>
            <a:endParaRPr lang="ru-RU" dirty="0"/>
          </a:p>
        </p:txBody>
      </p:sp>
      <p:pic>
        <p:nvPicPr>
          <p:cNvPr id="1026" name="Picture 2" descr="C:\Documents and Settings\t.danilova\Рабочий стол\Новая папка (3)\что,где, когда 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Занимаем места</a:t>
            </a:r>
            <a:endParaRPr lang="ru-RU" dirty="0"/>
          </a:p>
        </p:txBody>
      </p:sp>
      <p:pic>
        <p:nvPicPr>
          <p:cNvPr id="2050" name="Picture 2" descr="C:\Documents and Settings\t.danilova\Рабочий стол\Новая папка (3)\что,где, когда 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 на игру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Соперников немного, но они старше нас на 3 года, нам не страшно, в Калининграде мы играли с восьмьюдесятью командами и нормально!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Дальше конкурс капитанов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Среди больших ребят Влад едва виден, зато сыграл на уровне десятиклассников.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</a:t>
            </a:r>
          </a:p>
          <a:p>
            <a:pPr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Молодец!!!</a:t>
            </a:r>
          </a:p>
          <a:p>
            <a:pPr algn="ctr">
              <a:buNone/>
            </a:pPr>
            <a:r>
              <a:rPr lang="ru-RU" b="1" dirty="0" smtClean="0"/>
              <a:t>Молодец!!!</a:t>
            </a:r>
          </a:p>
          <a:p>
            <a:pPr algn="ctr">
              <a:buNone/>
            </a:pPr>
            <a:r>
              <a:rPr lang="ru-RU" b="1" dirty="0" smtClean="0"/>
              <a:t>Молодец!!!</a:t>
            </a:r>
            <a:endParaRPr lang="ru-RU" b="1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капитанов</a:t>
            </a:r>
            <a:br>
              <a:rPr lang="ru-RU" dirty="0" smtClean="0"/>
            </a:br>
            <a:r>
              <a:rPr lang="ru-RU" dirty="0" smtClean="0"/>
              <a:t>(наш </a:t>
            </a:r>
            <a:r>
              <a:rPr lang="ru-RU" dirty="0"/>
              <a:t>В</a:t>
            </a:r>
            <a:r>
              <a:rPr lang="ru-RU" dirty="0" smtClean="0"/>
              <a:t>лад в центре)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Дальше были вопросы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еще.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231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Команда школы приняла участие в игре «Что? Где? Когда?»</vt:lpstr>
      <vt:lpstr>Состав участников</vt:lpstr>
      <vt:lpstr>В ожидании игры</vt:lpstr>
      <vt:lpstr>Занимаем места</vt:lpstr>
      <vt:lpstr>Настрой на игру</vt:lpstr>
      <vt:lpstr>Дальше конкурс капитанов</vt:lpstr>
      <vt:lpstr>Конкурс капитанов (наш Влад в центре)</vt:lpstr>
      <vt:lpstr>Дальше были вопросы</vt:lpstr>
      <vt:lpstr>И еще.</vt:lpstr>
      <vt:lpstr>И еще.</vt:lpstr>
      <vt:lpstr>А вы сможете ответить? </vt:lpstr>
      <vt:lpstr>Это легко!</vt:lpstr>
      <vt:lpstr>ИТОГИ</vt:lpstr>
    </vt:vector>
  </TitlesOfParts>
  <Company>МОУ СОШ №1 г.Светлогорска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школы приняла участие в игре «Что? Где? Когда?»</dc:title>
  <dc:creator>t.danilova</dc:creator>
  <cp:lastModifiedBy>Тарасова Татьяна Николаевна</cp:lastModifiedBy>
  <cp:revision>5</cp:revision>
  <dcterms:created xsi:type="dcterms:W3CDTF">2013-05-14T09:51:21Z</dcterms:created>
  <dcterms:modified xsi:type="dcterms:W3CDTF">2013-05-15T12:58:24Z</dcterms:modified>
</cp:coreProperties>
</file>